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2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11.xml" ContentType="application/vnd.openxmlformats-officedocument.theme+xml"/>
  <Override PartName="/ppt/theme/theme2.xml" ContentType="application/vnd.openxmlformats-officedocument.theme+xml"/>
  <Override PartName="/ppt/theme/theme1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  <p:sldMasterId id="2147483670" r:id="rId13"/>
  </p:sldMasterIdLst>
  <p:sldIdLst>
    <p:sldId id="256" r:id="rId14"/>
    <p:sldId id="257" r:id="rId15"/>
    <p:sldId id="258" r:id="rId16"/>
    <p:sldId id="259" r:id="rId17"/>
    <p:sldId id="260" r:id="rId18"/>
    <p:sldId id="261" r:id="rId19"/>
    <p:sldId id="262" r:id="rId20"/>
  </p:sldIdLst>
  <p:sldSz cx="18288000" cy="10287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slide" Target="slides/slide2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WO_OBJECTS_AND_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OBJECT_AND_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WO_OBJECTS_OV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OBJECT_OV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914400" y="5523120"/>
            <a:ext cx="1645884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FOUR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91440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/>
          </p:nvPr>
        </p:nvSpPr>
        <p:spPr>
          <a:xfrm>
            <a:off x="9348120" y="5523120"/>
            <a:ext cx="8031600" cy="2845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OBJECT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1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4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240" cy="596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240" cy="596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48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48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914400" y="5523120"/>
            <a:ext cx="1645848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914400" y="552312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body"/>
          </p:nvPr>
        </p:nvSpPr>
        <p:spPr>
          <a:xfrm>
            <a:off x="9348120" y="5523120"/>
            <a:ext cx="803124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529920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479280" y="2406960"/>
            <a:ext cx="529920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12044160" y="2406960"/>
            <a:ext cx="529920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5"/>
          <p:cNvSpPr>
            <a:spLocks noGrp="1"/>
          </p:cNvSpPr>
          <p:nvPr>
            <p:ph type="body"/>
          </p:nvPr>
        </p:nvSpPr>
        <p:spPr>
          <a:xfrm>
            <a:off x="914400" y="5523120"/>
            <a:ext cx="529920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6"/>
          <p:cNvSpPr>
            <a:spLocks noGrp="1"/>
          </p:cNvSpPr>
          <p:nvPr>
            <p:ph type="body"/>
          </p:nvPr>
        </p:nvSpPr>
        <p:spPr>
          <a:xfrm>
            <a:off x="6479280" y="5523120"/>
            <a:ext cx="529920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7"/>
          <p:cNvSpPr>
            <a:spLocks noGrp="1"/>
          </p:cNvSpPr>
          <p:nvPr>
            <p:ph type="body"/>
          </p:nvPr>
        </p:nvSpPr>
        <p:spPr>
          <a:xfrm>
            <a:off x="12044160" y="5523120"/>
            <a:ext cx="5299200" cy="284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480" cy="596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240" cy="596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240" cy="596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4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"/>
          <p:cNvSpPr/>
          <p:nvPr/>
        </p:nvSpPr>
        <p:spPr>
          <a:xfrm>
            <a:off x="360" y="9258480"/>
            <a:ext cx="18287280" cy="1028160"/>
          </a:xfrm>
          <a:custGeom>
            <a:avLst/>
            <a:gdLst>
              <a:gd name="textAreaLeft" fmla="*/ 0 w 18287280"/>
              <a:gd name="textAreaRight" fmla="*/ 18287640 w 18287280"/>
              <a:gd name="textAreaTop" fmla="*/ 0 h 1028160"/>
              <a:gd name="textAreaBottom" fmla="*/ 1028520 h 1028160"/>
            </a:gdLst>
            <a:ahLst/>
            <a:rect l="textAreaLeft" t="textAreaTop" r="textAreaRight" b="textAreaBottom"/>
            <a:pathLst>
              <a:path w="18288000" h="1028700">
                <a:moveTo>
                  <a:pt x="0" y="0"/>
                </a:moveTo>
                <a:lnTo>
                  <a:pt x="18288000" y="0"/>
                </a:lnTo>
                <a:lnTo>
                  <a:pt x="18288000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11759760" y="257400"/>
            <a:ext cx="6156720" cy="2070360"/>
          </a:xfrm>
          <a:custGeom>
            <a:avLst/>
            <a:gdLst>
              <a:gd name="textAreaLeft" fmla="*/ 0 w 6156720"/>
              <a:gd name="textAreaRight" fmla="*/ 6157080 w 6156720"/>
              <a:gd name="textAreaTop" fmla="*/ 0 h 2070360"/>
              <a:gd name="textAreaBottom" fmla="*/ 2070720 h 2070360"/>
            </a:gdLst>
            <a:ahLst/>
            <a:rect l="textAreaLeft" t="textAreaTop" r="textAreaRight" b="textAreaBottom"/>
            <a:pathLst>
              <a:path w="6157351" h="2071136">
                <a:moveTo>
                  <a:pt x="0" y="0"/>
                </a:moveTo>
                <a:lnTo>
                  <a:pt x="6157351" y="0"/>
                </a:lnTo>
                <a:lnTo>
                  <a:pt x="6157351" y="2071136"/>
                </a:lnTo>
                <a:lnTo>
                  <a:pt x="0" y="207113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326520" y="9422280"/>
            <a:ext cx="9393120" cy="78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9000"/>
              </a:lnSpc>
              <a:tabLst>
                <a:tab algn="l" pos="0"/>
              </a:tabLst>
            </a:pPr>
            <a:r>
              <a:rPr b="1" lang="en-US" sz="3700" spc="-1" strike="noStrike">
                <a:solidFill>
                  <a:srgbClr val="ffffff"/>
                </a:solidFill>
                <a:latin typeface="Open Sans"/>
                <a:ea typeface="Open Sans"/>
              </a:rPr>
              <a:t>XV Mostra de Iniciação Científica</a:t>
            </a:r>
            <a:endParaRPr b="0" lang="pt-BR" sz="3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360000" y="3099600"/>
            <a:ext cx="17351280" cy="29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40000"/>
              </a:lnSpc>
              <a:tabLst>
                <a:tab algn="l" pos="0"/>
              </a:tabLst>
            </a:pPr>
            <a:r>
              <a:rPr b="1" lang="en-US" sz="6900" spc="-1" strike="noStrike">
                <a:solidFill>
                  <a:srgbClr val="000000"/>
                </a:solidFill>
                <a:latin typeface="Arial"/>
                <a:ea typeface="Arial"/>
              </a:rPr>
              <a:t>Insira seu título aqui; Insira seu título aqui; Insira seu título aqui</a:t>
            </a:r>
            <a:endParaRPr b="0" lang="pt-BR" sz="6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360000" y="3099600"/>
            <a:ext cx="17351280" cy="29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40000"/>
              </a:lnSpc>
              <a:tabLst>
                <a:tab algn="l" pos="0"/>
              </a:tabLst>
            </a:pPr>
            <a:r>
              <a:rPr b="1" lang="en-US" sz="6900" spc="-1" strike="noStrike">
                <a:solidFill>
                  <a:srgbClr val="000000"/>
                </a:solidFill>
                <a:latin typeface="Arial"/>
                <a:ea typeface="Arial"/>
              </a:rPr>
              <a:t>Insira seu título aqui; Insira seu título aqui; Insira seu título aqui</a:t>
            </a:r>
            <a:endParaRPr b="0" lang="pt-BR" sz="6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360000" y="3099600"/>
            <a:ext cx="17351280" cy="29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40000"/>
              </a:lnSpc>
              <a:tabLst>
                <a:tab algn="l" pos="0"/>
              </a:tabLst>
            </a:pPr>
            <a:r>
              <a:rPr b="1" lang="en-US" sz="6900" spc="-1" strike="noStrike">
                <a:solidFill>
                  <a:srgbClr val="000000"/>
                </a:solidFill>
                <a:latin typeface="Arial"/>
                <a:ea typeface="Arial"/>
              </a:rPr>
              <a:t>Insira seu título aqui; Insira seu título aqui; Insira seu título aqui</a:t>
            </a:r>
            <a:endParaRPr b="0" lang="pt-BR" sz="6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360000" y="3099600"/>
            <a:ext cx="17351280" cy="294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40000"/>
              </a:lnSpc>
              <a:tabLst>
                <a:tab algn="l" pos="0"/>
              </a:tabLst>
            </a:pPr>
            <a:r>
              <a:rPr b="1" lang="en-US" sz="6900" spc="-1" strike="noStrike">
                <a:solidFill>
                  <a:srgbClr val="000000"/>
                </a:solidFill>
                <a:latin typeface="Arial"/>
                <a:ea typeface="Arial"/>
              </a:rPr>
              <a:t>Insira seu título aqui; Insira seu título aqui; Insira seu título aqui</a:t>
            </a:r>
            <a:endParaRPr b="0" lang="pt-BR" sz="69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641160" y="7201800"/>
            <a:ext cx="10514520" cy="76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0000"/>
              </a:lnSpc>
              <a:tabLst>
                <a:tab algn="l" pos="0"/>
              </a:tabLst>
            </a:pPr>
            <a:r>
              <a:rPr b="1" lang="en-US" sz="3600" spc="-1" strike="noStrike">
                <a:solidFill>
                  <a:srgbClr val="000000"/>
                </a:solidFill>
                <a:latin typeface="Arial"/>
                <a:ea typeface="Arial"/>
              </a:rPr>
              <a:t>Apresentador</a:t>
            </a:r>
            <a:r>
              <a:rPr b="0" lang="en-US" sz="3600" spc="-1" strike="noStrike">
                <a:solidFill>
                  <a:srgbClr val="000000"/>
                </a:solidFill>
                <a:latin typeface="Arial"/>
                <a:ea typeface="Arial"/>
              </a:rPr>
              <a:t>, autor 2, autor 3, autor 4, orientador</a:t>
            </a:r>
            <a:endParaRPr b="0" lang="pt-BR" sz="3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681480" y="8180280"/>
            <a:ext cx="42858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r>
              <a:rPr b="0" lang="en-US" sz="2600" spc="-1" strike="noStrike">
                <a:solidFill>
                  <a:srgbClr val="000000"/>
                </a:solidFill>
                <a:latin typeface="Arial"/>
                <a:ea typeface="Arial"/>
              </a:rPr>
              <a:t>Data de setembro de 2025.</a:t>
            </a:r>
            <a:endParaRPr b="0" lang="pt-BR" sz="26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72" name="Google Shape;72;p1" descr=""/>
          <p:cNvPicPr/>
          <p:nvPr/>
        </p:nvPicPr>
        <p:blipFill>
          <a:blip r:embed="rId3"/>
          <a:stretch/>
        </p:blipFill>
        <p:spPr>
          <a:xfrm>
            <a:off x="152280" y="152280"/>
            <a:ext cx="4476240" cy="1238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7;p2"/>
          <p:cNvSpPr/>
          <p:nvPr/>
        </p:nvSpPr>
        <p:spPr>
          <a:xfrm>
            <a:off x="360" y="9258480"/>
            <a:ext cx="18287280" cy="1028160"/>
          </a:xfrm>
          <a:custGeom>
            <a:avLst/>
            <a:gdLst>
              <a:gd name="textAreaLeft" fmla="*/ 0 w 18287280"/>
              <a:gd name="textAreaRight" fmla="*/ 18287640 w 18287280"/>
              <a:gd name="textAreaTop" fmla="*/ 0 h 1028160"/>
              <a:gd name="textAreaBottom" fmla="*/ 1028520 h 1028160"/>
            </a:gdLst>
            <a:ahLst/>
            <a:rect l="textAreaLeft" t="textAreaTop" r="textAreaRight" b="textAreaBottom"/>
            <a:pathLst>
              <a:path w="18288000" h="1028700">
                <a:moveTo>
                  <a:pt x="0" y="0"/>
                </a:moveTo>
                <a:lnTo>
                  <a:pt x="18288000" y="0"/>
                </a:lnTo>
                <a:lnTo>
                  <a:pt x="18288000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Google Shape;78;p2"/>
          <p:cNvSpPr/>
          <p:nvPr/>
        </p:nvSpPr>
        <p:spPr>
          <a:xfrm>
            <a:off x="15366600" y="9235440"/>
            <a:ext cx="2754720" cy="970560"/>
          </a:xfrm>
          <a:custGeom>
            <a:avLst/>
            <a:gdLst>
              <a:gd name="textAreaLeft" fmla="*/ 0 w 2754720"/>
              <a:gd name="textAreaRight" fmla="*/ 2755080 w 2754720"/>
              <a:gd name="textAreaTop" fmla="*/ 0 h 970560"/>
              <a:gd name="textAreaBottom" fmla="*/ 970920 h 970560"/>
            </a:gdLst>
            <a:ahLst/>
            <a:rect l="textAreaLeft" t="textAreaTop" r="textAreaRight" b="textAreaBottom"/>
            <a:pathLst>
              <a:path w="2755302" h="971294">
                <a:moveTo>
                  <a:pt x="0" y="0"/>
                </a:moveTo>
                <a:lnTo>
                  <a:pt x="2755302" y="0"/>
                </a:lnTo>
                <a:lnTo>
                  <a:pt x="2755302" y="971293"/>
                </a:lnTo>
                <a:lnTo>
                  <a:pt x="0" y="97129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Google Shape;79;p2"/>
          <p:cNvSpPr/>
          <p:nvPr/>
        </p:nvSpPr>
        <p:spPr>
          <a:xfrm>
            <a:off x="11759760" y="257400"/>
            <a:ext cx="6156720" cy="2070360"/>
          </a:xfrm>
          <a:custGeom>
            <a:avLst/>
            <a:gdLst>
              <a:gd name="textAreaLeft" fmla="*/ 0 w 6156720"/>
              <a:gd name="textAreaRight" fmla="*/ 6157080 w 6156720"/>
              <a:gd name="textAreaTop" fmla="*/ 0 h 2070360"/>
              <a:gd name="textAreaBottom" fmla="*/ 2070720 h 2070360"/>
            </a:gdLst>
            <a:ahLst/>
            <a:rect l="textAreaLeft" t="textAreaTop" r="textAreaRight" b="textAreaBottom"/>
            <a:pathLst>
              <a:path w="6157351" h="2071136">
                <a:moveTo>
                  <a:pt x="0" y="0"/>
                </a:moveTo>
                <a:lnTo>
                  <a:pt x="6157351" y="0"/>
                </a:lnTo>
                <a:lnTo>
                  <a:pt x="6157351" y="2071136"/>
                </a:lnTo>
                <a:lnTo>
                  <a:pt x="0" y="207113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Google Shape;80;p2"/>
          <p:cNvSpPr/>
          <p:nvPr/>
        </p:nvSpPr>
        <p:spPr>
          <a:xfrm>
            <a:off x="326520" y="9422280"/>
            <a:ext cx="9393120" cy="78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9000"/>
              </a:lnSpc>
              <a:tabLst>
                <a:tab algn="l" pos="0"/>
              </a:tabLst>
            </a:pPr>
            <a:r>
              <a:rPr b="1" lang="en-US" sz="3700" spc="-1" strike="noStrike">
                <a:solidFill>
                  <a:srgbClr val="ffffff"/>
                </a:solidFill>
                <a:latin typeface="Open Sans"/>
                <a:ea typeface="Open Sans"/>
              </a:rPr>
              <a:t>XV Mostra de Iniciação Científica</a:t>
            </a:r>
            <a:endParaRPr b="0" lang="pt-BR" sz="3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Google Shape;81;p2"/>
          <p:cNvSpPr/>
          <p:nvPr/>
        </p:nvSpPr>
        <p:spPr>
          <a:xfrm>
            <a:off x="1017000" y="389520"/>
            <a:ext cx="4803120" cy="127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00"/>
                </a:solidFill>
                <a:latin typeface="Arial"/>
                <a:ea typeface="Arial"/>
              </a:rPr>
              <a:t>Introdução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Google Shape;82;p2"/>
          <p:cNvSpPr/>
          <p:nvPr/>
        </p:nvSpPr>
        <p:spPr>
          <a:xfrm>
            <a:off x="1017000" y="2612160"/>
            <a:ext cx="10515600" cy="554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00"/>
                </a:solidFill>
                <a:latin typeface="Arial"/>
                <a:ea typeface="Arial"/>
              </a:rPr>
              <a:t>Recomendações: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3000"/>
              </a:lnSpc>
              <a:tabLst>
                <a:tab algn="l" pos="0"/>
              </a:tabLst>
            </a:pP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  <a:p>
            <a:pPr lvl="1" marL="863640" indent="-43128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  <a:ea typeface="Arial"/>
              </a:rPr>
              <a:t>Fonte: Arial ou Calibri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lvl="1" marL="863640" indent="-43128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  <a:ea typeface="Arial"/>
              </a:rPr>
              <a:t>Tamanho de títulos: 60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lvl="1" marL="863640" indent="-43128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  <a:ea typeface="Arial"/>
              </a:rPr>
              <a:t>Tamanho de parágrafos: 40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 lvl="1" marL="863640" indent="-431280">
              <a:lnSpc>
                <a:spcPct val="140000"/>
              </a:lnSpc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4000" spc="-1" strike="noStrike">
                <a:solidFill>
                  <a:srgbClr val="000000"/>
                </a:solidFill>
                <a:latin typeface="Arial"/>
                <a:ea typeface="Arial"/>
              </a:rPr>
              <a:t>Corrigir numeração de slides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87;p3"/>
          <p:cNvSpPr/>
          <p:nvPr/>
        </p:nvSpPr>
        <p:spPr>
          <a:xfrm>
            <a:off x="360" y="9258480"/>
            <a:ext cx="18287280" cy="1028160"/>
          </a:xfrm>
          <a:custGeom>
            <a:avLst/>
            <a:gdLst>
              <a:gd name="textAreaLeft" fmla="*/ 0 w 18287280"/>
              <a:gd name="textAreaRight" fmla="*/ 18287640 w 18287280"/>
              <a:gd name="textAreaTop" fmla="*/ 0 h 1028160"/>
              <a:gd name="textAreaBottom" fmla="*/ 1028520 h 1028160"/>
            </a:gdLst>
            <a:ahLst/>
            <a:rect l="textAreaLeft" t="textAreaTop" r="textAreaRight" b="textAreaBottom"/>
            <a:pathLst>
              <a:path w="18288000" h="1028700">
                <a:moveTo>
                  <a:pt x="0" y="0"/>
                </a:moveTo>
                <a:lnTo>
                  <a:pt x="18288000" y="0"/>
                </a:lnTo>
                <a:lnTo>
                  <a:pt x="18288000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Google Shape;88;p3"/>
          <p:cNvSpPr/>
          <p:nvPr/>
        </p:nvSpPr>
        <p:spPr>
          <a:xfrm>
            <a:off x="15366600" y="9235440"/>
            <a:ext cx="2754720" cy="970560"/>
          </a:xfrm>
          <a:custGeom>
            <a:avLst/>
            <a:gdLst>
              <a:gd name="textAreaLeft" fmla="*/ 0 w 2754720"/>
              <a:gd name="textAreaRight" fmla="*/ 2755080 w 2754720"/>
              <a:gd name="textAreaTop" fmla="*/ 0 h 970560"/>
              <a:gd name="textAreaBottom" fmla="*/ 970920 h 970560"/>
            </a:gdLst>
            <a:ahLst/>
            <a:rect l="textAreaLeft" t="textAreaTop" r="textAreaRight" b="textAreaBottom"/>
            <a:pathLst>
              <a:path w="2755302" h="971294">
                <a:moveTo>
                  <a:pt x="0" y="0"/>
                </a:moveTo>
                <a:lnTo>
                  <a:pt x="2755302" y="0"/>
                </a:lnTo>
                <a:lnTo>
                  <a:pt x="2755302" y="971293"/>
                </a:lnTo>
                <a:lnTo>
                  <a:pt x="0" y="97129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Google Shape;89;p3"/>
          <p:cNvSpPr/>
          <p:nvPr/>
        </p:nvSpPr>
        <p:spPr>
          <a:xfrm>
            <a:off x="11759760" y="257400"/>
            <a:ext cx="6156720" cy="2070360"/>
          </a:xfrm>
          <a:custGeom>
            <a:avLst/>
            <a:gdLst>
              <a:gd name="textAreaLeft" fmla="*/ 0 w 6156720"/>
              <a:gd name="textAreaRight" fmla="*/ 6157080 w 6156720"/>
              <a:gd name="textAreaTop" fmla="*/ 0 h 2070360"/>
              <a:gd name="textAreaBottom" fmla="*/ 2070720 h 2070360"/>
            </a:gdLst>
            <a:ahLst/>
            <a:rect l="textAreaLeft" t="textAreaTop" r="textAreaRight" b="textAreaBottom"/>
            <a:pathLst>
              <a:path w="6157351" h="2071136">
                <a:moveTo>
                  <a:pt x="0" y="0"/>
                </a:moveTo>
                <a:lnTo>
                  <a:pt x="6157351" y="0"/>
                </a:lnTo>
                <a:lnTo>
                  <a:pt x="6157351" y="2071136"/>
                </a:lnTo>
                <a:lnTo>
                  <a:pt x="0" y="207113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Google Shape;90;p3"/>
          <p:cNvSpPr/>
          <p:nvPr/>
        </p:nvSpPr>
        <p:spPr>
          <a:xfrm>
            <a:off x="326520" y="9422280"/>
            <a:ext cx="9393120" cy="78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9000"/>
              </a:lnSpc>
              <a:tabLst>
                <a:tab algn="l" pos="0"/>
              </a:tabLst>
            </a:pPr>
            <a:r>
              <a:rPr b="1" lang="en-US" sz="3700" spc="-1" strike="noStrike">
                <a:solidFill>
                  <a:srgbClr val="ffffff"/>
                </a:solidFill>
                <a:latin typeface="Open Sans"/>
                <a:ea typeface="Open Sans"/>
              </a:rPr>
              <a:t>XV Mostra de Iniciação Científica</a:t>
            </a:r>
            <a:endParaRPr b="0" lang="pt-BR" sz="3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Google Shape;91;p3"/>
          <p:cNvSpPr/>
          <p:nvPr/>
        </p:nvSpPr>
        <p:spPr>
          <a:xfrm>
            <a:off x="1007640" y="386280"/>
            <a:ext cx="304740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00"/>
                </a:solidFill>
                <a:latin typeface="Arial"/>
                <a:ea typeface="Arial"/>
              </a:rPr>
              <a:t>Objetivo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96;p4"/>
          <p:cNvSpPr/>
          <p:nvPr/>
        </p:nvSpPr>
        <p:spPr>
          <a:xfrm>
            <a:off x="360" y="9258480"/>
            <a:ext cx="18287280" cy="1028160"/>
          </a:xfrm>
          <a:custGeom>
            <a:avLst/>
            <a:gdLst>
              <a:gd name="textAreaLeft" fmla="*/ 0 w 18287280"/>
              <a:gd name="textAreaRight" fmla="*/ 18287640 w 18287280"/>
              <a:gd name="textAreaTop" fmla="*/ 0 h 1028160"/>
              <a:gd name="textAreaBottom" fmla="*/ 1028520 h 1028160"/>
            </a:gdLst>
            <a:ahLst/>
            <a:rect l="textAreaLeft" t="textAreaTop" r="textAreaRight" b="textAreaBottom"/>
            <a:pathLst>
              <a:path w="18288000" h="1028700">
                <a:moveTo>
                  <a:pt x="0" y="0"/>
                </a:moveTo>
                <a:lnTo>
                  <a:pt x="18288000" y="0"/>
                </a:lnTo>
                <a:lnTo>
                  <a:pt x="18288000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Google Shape;97;p4"/>
          <p:cNvSpPr/>
          <p:nvPr/>
        </p:nvSpPr>
        <p:spPr>
          <a:xfrm>
            <a:off x="15366600" y="9235440"/>
            <a:ext cx="2754720" cy="970560"/>
          </a:xfrm>
          <a:custGeom>
            <a:avLst/>
            <a:gdLst>
              <a:gd name="textAreaLeft" fmla="*/ 0 w 2754720"/>
              <a:gd name="textAreaRight" fmla="*/ 2755080 w 2754720"/>
              <a:gd name="textAreaTop" fmla="*/ 0 h 970560"/>
              <a:gd name="textAreaBottom" fmla="*/ 970920 h 970560"/>
            </a:gdLst>
            <a:ahLst/>
            <a:rect l="textAreaLeft" t="textAreaTop" r="textAreaRight" b="textAreaBottom"/>
            <a:pathLst>
              <a:path w="2755302" h="971294">
                <a:moveTo>
                  <a:pt x="0" y="0"/>
                </a:moveTo>
                <a:lnTo>
                  <a:pt x="2755302" y="0"/>
                </a:lnTo>
                <a:lnTo>
                  <a:pt x="2755302" y="971293"/>
                </a:lnTo>
                <a:lnTo>
                  <a:pt x="0" y="97129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Google Shape;98;p4"/>
          <p:cNvSpPr/>
          <p:nvPr/>
        </p:nvSpPr>
        <p:spPr>
          <a:xfrm>
            <a:off x="11759760" y="257400"/>
            <a:ext cx="6156720" cy="2070360"/>
          </a:xfrm>
          <a:custGeom>
            <a:avLst/>
            <a:gdLst>
              <a:gd name="textAreaLeft" fmla="*/ 0 w 6156720"/>
              <a:gd name="textAreaRight" fmla="*/ 6157080 w 6156720"/>
              <a:gd name="textAreaTop" fmla="*/ 0 h 2070360"/>
              <a:gd name="textAreaBottom" fmla="*/ 2070720 h 2070360"/>
            </a:gdLst>
            <a:ahLst/>
            <a:rect l="textAreaLeft" t="textAreaTop" r="textAreaRight" b="textAreaBottom"/>
            <a:pathLst>
              <a:path w="6157351" h="2071136">
                <a:moveTo>
                  <a:pt x="0" y="0"/>
                </a:moveTo>
                <a:lnTo>
                  <a:pt x="6157351" y="0"/>
                </a:lnTo>
                <a:lnTo>
                  <a:pt x="6157351" y="2071136"/>
                </a:lnTo>
                <a:lnTo>
                  <a:pt x="0" y="207113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Google Shape;99;p4"/>
          <p:cNvSpPr/>
          <p:nvPr/>
        </p:nvSpPr>
        <p:spPr>
          <a:xfrm>
            <a:off x="326520" y="9422280"/>
            <a:ext cx="9393120" cy="78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9000"/>
              </a:lnSpc>
              <a:tabLst>
                <a:tab algn="l" pos="0"/>
              </a:tabLst>
            </a:pPr>
            <a:r>
              <a:rPr b="1" lang="en-US" sz="3700" spc="-1" strike="noStrike">
                <a:solidFill>
                  <a:srgbClr val="ffffff"/>
                </a:solidFill>
                <a:latin typeface="Open Sans"/>
                <a:ea typeface="Open Sans"/>
              </a:rPr>
              <a:t>XV Mostra de Iniciação Científica</a:t>
            </a:r>
            <a:endParaRPr b="0" lang="pt-BR" sz="3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Google Shape;100;p4"/>
          <p:cNvSpPr/>
          <p:nvPr/>
        </p:nvSpPr>
        <p:spPr>
          <a:xfrm>
            <a:off x="1007640" y="386280"/>
            <a:ext cx="3047400" cy="1280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tIns="91440" bIns="9144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Google Shape;101;p4"/>
          <p:cNvSpPr/>
          <p:nvPr/>
        </p:nvSpPr>
        <p:spPr>
          <a:xfrm>
            <a:off x="1028520" y="390960"/>
            <a:ext cx="4485960" cy="25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00"/>
                </a:solidFill>
                <a:latin typeface="Arial"/>
                <a:ea typeface="Arial"/>
              </a:rPr>
              <a:t>Metodologia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106;p5"/>
          <p:cNvSpPr/>
          <p:nvPr/>
        </p:nvSpPr>
        <p:spPr>
          <a:xfrm>
            <a:off x="360" y="9258480"/>
            <a:ext cx="18287280" cy="1028160"/>
          </a:xfrm>
          <a:custGeom>
            <a:avLst/>
            <a:gdLst>
              <a:gd name="textAreaLeft" fmla="*/ 0 w 18287280"/>
              <a:gd name="textAreaRight" fmla="*/ 18287640 w 18287280"/>
              <a:gd name="textAreaTop" fmla="*/ 0 h 1028160"/>
              <a:gd name="textAreaBottom" fmla="*/ 1028520 h 1028160"/>
            </a:gdLst>
            <a:ahLst/>
            <a:rect l="textAreaLeft" t="textAreaTop" r="textAreaRight" b="textAreaBottom"/>
            <a:pathLst>
              <a:path w="18288000" h="1028700">
                <a:moveTo>
                  <a:pt x="0" y="0"/>
                </a:moveTo>
                <a:lnTo>
                  <a:pt x="18288000" y="0"/>
                </a:lnTo>
                <a:lnTo>
                  <a:pt x="18288000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Google Shape;107;p5"/>
          <p:cNvSpPr/>
          <p:nvPr/>
        </p:nvSpPr>
        <p:spPr>
          <a:xfrm>
            <a:off x="15366600" y="9235440"/>
            <a:ext cx="2754720" cy="970560"/>
          </a:xfrm>
          <a:custGeom>
            <a:avLst/>
            <a:gdLst>
              <a:gd name="textAreaLeft" fmla="*/ 0 w 2754720"/>
              <a:gd name="textAreaRight" fmla="*/ 2755080 w 2754720"/>
              <a:gd name="textAreaTop" fmla="*/ 0 h 970560"/>
              <a:gd name="textAreaBottom" fmla="*/ 970920 h 970560"/>
            </a:gdLst>
            <a:ahLst/>
            <a:rect l="textAreaLeft" t="textAreaTop" r="textAreaRight" b="textAreaBottom"/>
            <a:pathLst>
              <a:path w="2755302" h="971294">
                <a:moveTo>
                  <a:pt x="0" y="0"/>
                </a:moveTo>
                <a:lnTo>
                  <a:pt x="2755302" y="0"/>
                </a:lnTo>
                <a:lnTo>
                  <a:pt x="2755302" y="971293"/>
                </a:lnTo>
                <a:lnTo>
                  <a:pt x="0" y="97129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Google Shape;108;p5"/>
          <p:cNvSpPr/>
          <p:nvPr/>
        </p:nvSpPr>
        <p:spPr>
          <a:xfrm>
            <a:off x="11759760" y="257400"/>
            <a:ext cx="6156720" cy="2070360"/>
          </a:xfrm>
          <a:custGeom>
            <a:avLst/>
            <a:gdLst>
              <a:gd name="textAreaLeft" fmla="*/ 0 w 6156720"/>
              <a:gd name="textAreaRight" fmla="*/ 6157080 w 6156720"/>
              <a:gd name="textAreaTop" fmla="*/ 0 h 2070360"/>
              <a:gd name="textAreaBottom" fmla="*/ 2070720 h 2070360"/>
            </a:gdLst>
            <a:ahLst/>
            <a:rect l="textAreaLeft" t="textAreaTop" r="textAreaRight" b="textAreaBottom"/>
            <a:pathLst>
              <a:path w="6157351" h="2071136">
                <a:moveTo>
                  <a:pt x="0" y="0"/>
                </a:moveTo>
                <a:lnTo>
                  <a:pt x="6157351" y="0"/>
                </a:lnTo>
                <a:lnTo>
                  <a:pt x="6157351" y="2071136"/>
                </a:lnTo>
                <a:lnTo>
                  <a:pt x="0" y="207113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Google Shape;109;p5"/>
          <p:cNvSpPr/>
          <p:nvPr/>
        </p:nvSpPr>
        <p:spPr>
          <a:xfrm>
            <a:off x="326520" y="9422280"/>
            <a:ext cx="9393120" cy="78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9000"/>
              </a:lnSpc>
              <a:tabLst>
                <a:tab algn="l" pos="0"/>
              </a:tabLst>
            </a:pPr>
            <a:r>
              <a:rPr b="1" lang="en-US" sz="3700" spc="-1" strike="noStrike">
                <a:solidFill>
                  <a:srgbClr val="ffffff"/>
                </a:solidFill>
                <a:latin typeface="Open Sans"/>
                <a:ea typeface="Open Sans"/>
              </a:rPr>
              <a:t>XV Mostra de Iniciação Científica</a:t>
            </a:r>
            <a:endParaRPr b="0" lang="pt-BR" sz="3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Google Shape;110;p5"/>
          <p:cNvSpPr/>
          <p:nvPr/>
        </p:nvSpPr>
        <p:spPr>
          <a:xfrm>
            <a:off x="1017360" y="386280"/>
            <a:ext cx="4520520" cy="127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00"/>
                </a:solidFill>
                <a:latin typeface="Arial"/>
                <a:ea typeface="Arial"/>
              </a:rPr>
              <a:t>Resultados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115;p6"/>
          <p:cNvSpPr/>
          <p:nvPr/>
        </p:nvSpPr>
        <p:spPr>
          <a:xfrm>
            <a:off x="360" y="9258480"/>
            <a:ext cx="18287280" cy="1028160"/>
          </a:xfrm>
          <a:custGeom>
            <a:avLst/>
            <a:gdLst>
              <a:gd name="textAreaLeft" fmla="*/ 0 w 18287280"/>
              <a:gd name="textAreaRight" fmla="*/ 18287640 w 18287280"/>
              <a:gd name="textAreaTop" fmla="*/ 0 h 1028160"/>
              <a:gd name="textAreaBottom" fmla="*/ 1028520 h 1028160"/>
            </a:gdLst>
            <a:ahLst/>
            <a:rect l="textAreaLeft" t="textAreaTop" r="textAreaRight" b="textAreaBottom"/>
            <a:pathLst>
              <a:path w="18288000" h="1028700">
                <a:moveTo>
                  <a:pt x="0" y="0"/>
                </a:moveTo>
                <a:lnTo>
                  <a:pt x="18288000" y="0"/>
                </a:lnTo>
                <a:lnTo>
                  <a:pt x="18288000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Google Shape;116;p6"/>
          <p:cNvSpPr/>
          <p:nvPr/>
        </p:nvSpPr>
        <p:spPr>
          <a:xfrm>
            <a:off x="15366600" y="9235440"/>
            <a:ext cx="2754720" cy="970560"/>
          </a:xfrm>
          <a:custGeom>
            <a:avLst/>
            <a:gdLst>
              <a:gd name="textAreaLeft" fmla="*/ 0 w 2754720"/>
              <a:gd name="textAreaRight" fmla="*/ 2755080 w 2754720"/>
              <a:gd name="textAreaTop" fmla="*/ 0 h 970560"/>
              <a:gd name="textAreaBottom" fmla="*/ 970920 h 970560"/>
            </a:gdLst>
            <a:ahLst/>
            <a:rect l="textAreaLeft" t="textAreaTop" r="textAreaRight" b="textAreaBottom"/>
            <a:pathLst>
              <a:path w="2755302" h="971294">
                <a:moveTo>
                  <a:pt x="0" y="0"/>
                </a:moveTo>
                <a:lnTo>
                  <a:pt x="2755302" y="0"/>
                </a:lnTo>
                <a:lnTo>
                  <a:pt x="2755302" y="971293"/>
                </a:lnTo>
                <a:lnTo>
                  <a:pt x="0" y="97129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Google Shape;117;p6"/>
          <p:cNvSpPr/>
          <p:nvPr/>
        </p:nvSpPr>
        <p:spPr>
          <a:xfrm>
            <a:off x="11759760" y="257400"/>
            <a:ext cx="6156720" cy="2070360"/>
          </a:xfrm>
          <a:custGeom>
            <a:avLst/>
            <a:gdLst>
              <a:gd name="textAreaLeft" fmla="*/ 0 w 6156720"/>
              <a:gd name="textAreaRight" fmla="*/ 6157080 w 6156720"/>
              <a:gd name="textAreaTop" fmla="*/ 0 h 2070360"/>
              <a:gd name="textAreaBottom" fmla="*/ 2070720 h 2070360"/>
            </a:gdLst>
            <a:ahLst/>
            <a:rect l="textAreaLeft" t="textAreaTop" r="textAreaRight" b="textAreaBottom"/>
            <a:pathLst>
              <a:path w="6157351" h="2071136">
                <a:moveTo>
                  <a:pt x="0" y="0"/>
                </a:moveTo>
                <a:lnTo>
                  <a:pt x="6157351" y="0"/>
                </a:lnTo>
                <a:lnTo>
                  <a:pt x="6157351" y="2071136"/>
                </a:lnTo>
                <a:lnTo>
                  <a:pt x="0" y="207113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Google Shape;118;p6"/>
          <p:cNvSpPr/>
          <p:nvPr/>
        </p:nvSpPr>
        <p:spPr>
          <a:xfrm>
            <a:off x="326520" y="9422280"/>
            <a:ext cx="9393120" cy="78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9000"/>
              </a:lnSpc>
              <a:tabLst>
                <a:tab algn="l" pos="0"/>
              </a:tabLst>
            </a:pPr>
            <a:r>
              <a:rPr b="1" lang="en-US" sz="3700" spc="-1" strike="noStrike">
                <a:solidFill>
                  <a:srgbClr val="ffffff"/>
                </a:solidFill>
                <a:latin typeface="Open Sans"/>
                <a:ea typeface="Open Sans"/>
              </a:rPr>
              <a:t>XV Mostra de Iniciação Científica</a:t>
            </a:r>
            <a:endParaRPr b="0" lang="pt-BR" sz="3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Google Shape;119;p6"/>
          <p:cNvSpPr/>
          <p:nvPr/>
        </p:nvSpPr>
        <p:spPr>
          <a:xfrm>
            <a:off x="1017360" y="386280"/>
            <a:ext cx="4215960" cy="127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00"/>
                </a:solidFill>
                <a:latin typeface="Arial"/>
                <a:ea typeface="Arial"/>
              </a:rPr>
              <a:t>Conclusão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24;p7"/>
          <p:cNvSpPr/>
          <p:nvPr/>
        </p:nvSpPr>
        <p:spPr>
          <a:xfrm>
            <a:off x="360" y="9258480"/>
            <a:ext cx="18287280" cy="1028160"/>
          </a:xfrm>
          <a:custGeom>
            <a:avLst/>
            <a:gdLst>
              <a:gd name="textAreaLeft" fmla="*/ 0 w 18287280"/>
              <a:gd name="textAreaRight" fmla="*/ 18287640 w 18287280"/>
              <a:gd name="textAreaTop" fmla="*/ 0 h 1028160"/>
              <a:gd name="textAreaBottom" fmla="*/ 1028520 h 1028160"/>
            </a:gdLst>
            <a:ahLst/>
            <a:rect l="textAreaLeft" t="textAreaTop" r="textAreaRight" b="textAreaBottom"/>
            <a:pathLst>
              <a:path w="18288000" h="1028700">
                <a:moveTo>
                  <a:pt x="0" y="0"/>
                </a:moveTo>
                <a:lnTo>
                  <a:pt x="18288000" y="0"/>
                </a:lnTo>
                <a:lnTo>
                  <a:pt x="18288000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1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1" name="Google Shape;125;p7"/>
          <p:cNvSpPr/>
          <p:nvPr/>
        </p:nvSpPr>
        <p:spPr>
          <a:xfrm>
            <a:off x="15366600" y="9235440"/>
            <a:ext cx="2754720" cy="970560"/>
          </a:xfrm>
          <a:custGeom>
            <a:avLst/>
            <a:gdLst>
              <a:gd name="textAreaLeft" fmla="*/ 0 w 2754720"/>
              <a:gd name="textAreaRight" fmla="*/ 2755080 w 2754720"/>
              <a:gd name="textAreaTop" fmla="*/ 0 h 970560"/>
              <a:gd name="textAreaBottom" fmla="*/ 970920 h 970560"/>
            </a:gdLst>
            <a:ahLst/>
            <a:rect l="textAreaLeft" t="textAreaTop" r="textAreaRight" b="textAreaBottom"/>
            <a:pathLst>
              <a:path w="2755302" h="971294">
                <a:moveTo>
                  <a:pt x="0" y="0"/>
                </a:moveTo>
                <a:lnTo>
                  <a:pt x="2755302" y="0"/>
                </a:lnTo>
                <a:lnTo>
                  <a:pt x="2755302" y="971293"/>
                </a:lnTo>
                <a:lnTo>
                  <a:pt x="0" y="971293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Google Shape;126;p7"/>
          <p:cNvSpPr/>
          <p:nvPr/>
        </p:nvSpPr>
        <p:spPr>
          <a:xfrm>
            <a:off x="11759760" y="257400"/>
            <a:ext cx="6156720" cy="2070360"/>
          </a:xfrm>
          <a:custGeom>
            <a:avLst/>
            <a:gdLst>
              <a:gd name="textAreaLeft" fmla="*/ 0 w 6156720"/>
              <a:gd name="textAreaRight" fmla="*/ 6157080 w 6156720"/>
              <a:gd name="textAreaTop" fmla="*/ 0 h 2070360"/>
              <a:gd name="textAreaBottom" fmla="*/ 2070720 h 2070360"/>
            </a:gdLst>
            <a:ahLst/>
            <a:rect l="textAreaLeft" t="textAreaTop" r="textAreaRight" b="textAreaBottom"/>
            <a:pathLst>
              <a:path w="6157351" h="2071136">
                <a:moveTo>
                  <a:pt x="0" y="0"/>
                </a:moveTo>
                <a:lnTo>
                  <a:pt x="6157351" y="0"/>
                </a:lnTo>
                <a:lnTo>
                  <a:pt x="6157351" y="2071136"/>
                </a:lnTo>
                <a:lnTo>
                  <a:pt x="0" y="2071136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pt-BR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Google Shape;127;p7"/>
          <p:cNvSpPr/>
          <p:nvPr/>
        </p:nvSpPr>
        <p:spPr>
          <a:xfrm>
            <a:off x="326520" y="9422280"/>
            <a:ext cx="9393120" cy="78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139000"/>
              </a:lnSpc>
              <a:tabLst>
                <a:tab algn="l" pos="0"/>
              </a:tabLst>
            </a:pPr>
            <a:r>
              <a:rPr b="1" lang="en-US" sz="3700" spc="-1" strike="noStrike">
                <a:solidFill>
                  <a:srgbClr val="ffffff"/>
                </a:solidFill>
                <a:latin typeface="Open Sans"/>
                <a:ea typeface="Open Sans"/>
              </a:rPr>
              <a:t>XV Mostra de Iniciação Científica</a:t>
            </a:r>
            <a:endParaRPr b="0" lang="pt-BR" sz="3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Google Shape;128;p7"/>
          <p:cNvSpPr/>
          <p:nvPr/>
        </p:nvSpPr>
        <p:spPr>
          <a:xfrm>
            <a:off x="1017360" y="386280"/>
            <a:ext cx="4586760" cy="127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lnSpc>
                <a:spcPct val="140000"/>
              </a:lnSpc>
              <a:tabLst>
                <a:tab algn="l" pos="0"/>
              </a:tabLst>
            </a:pPr>
            <a:r>
              <a:rPr b="1" lang="en-US" sz="6000" spc="-1" strike="noStrike">
                <a:solidFill>
                  <a:srgbClr val="000000"/>
                </a:solidFill>
                <a:latin typeface="Arial"/>
                <a:ea typeface="Arial"/>
              </a:rPr>
              <a:t>Referências</a:t>
            </a:r>
            <a:endParaRPr b="0" lang="pt-BR" sz="6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2025-04-29T15:59:43Z</dcterms:created>
  <dc:creator/>
  <dc:description/>
  <dc:language>pt-BR</dc:language>
  <cp:lastModifiedBy/>
  <cp:revision>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On-screen Show (4:3)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0</vt:i4>
  </property>
</Properties>
</file>