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28800425" cy="43200638"/>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3" d="100"/>
          <a:sy n="23" d="100"/>
        </p:scale>
        <p:origin x="106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1440000" y="10108800"/>
            <a:ext cx="2591964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1440000" y="23196240"/>
            <a:ext cx="2591964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144000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1472148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14721480" y="2319624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1440000" y="2319624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1440000" y="10108800"/>
            <a:ext cx="2591964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1440000" y="10108800"/>
            <a:ext cx="2591964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pic>
        <p:nvPicPr>
          <p:cNvPr id="34" name="Imagem 33"/>
          <p:cNvPicPr/>
          <p:nvPr/>
        </p:nvPicPr>
        <p:blipFill>
          <a:blip r:embed="rId2"/>
          <a:stretch/>
        </p:blipFill>
        <p:spPr>
          <a:xfrm>
            <a:off x="1439640" y="12296520"/>
            <a:ext cx="25919640" cy="20680560"/>
          </a:xfrm>
          <a:prstGeom prst="rect">
            <a:avLst/>
          </a:prstGeom>
          <a:ln>
            <a:noFill/>
          </a:ln>
        </p:spPr>
      </p:pic>
      <p:pic>
        <p:nvPicPr>
          <p:cNvPr id="35" name="Imagem 34"/>
          <p:cNvPicPr/>
          <p:nvPr/>
        </p:nvPicPr>
        <p:blipFill>
          <a:blip r:embed="rId2"/>
          <a:stretch/>
        </p:blipFill>
        <p:spPr>
          <a:xfrm>
            <a:off x="1439640" y="12296520"/>
            <a:ext cx="25919640" cy="206805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1440000" y="10108800"/>
            <a:ext cx="25919640" cy="25056000"/>
          </a:xfrm>
          <a:prstGeom prst="rect">
            <a:avLst/>
          </a:prstGeom>
        </p:spPr>
        <p:txBody>
          <a:bodyPr lIns="0" tIns="0" rIns="0" bIns="0" anchor="ctr"/>
          <a:lstStyle/>
          <a:p>
            <a:pPr algn="ctr"/>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1440000" y="10108800"/>
            <a:ext cx="2591964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1440000" y="10108800"/>
            <a:ext cx="1264860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14721480" y="10108800"/>
            <a:ext cx="1264860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160000" y="7070040"/>
            <a:ext cx="24479640" cy="69714720"/>
          </a:xfrm>
          <a:prstGeom prst="rect">
            <a:avLst/>
          </a:prstGeom>
        </p:spPr>
        <p:txBody>
          <a:bodyPr lIns="0" tIns="0" rIns="0" bIns="0" anchor="ctr"/>
          <a:lstStyle/>
          <a:p>
            <a:pPr algn="ctr"/>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144000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1440000" y="2319624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14721480" y="10108800"/>
            <a:ext cx="1264860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1440000" y="10108800"/>
            <a:ext cx="12648600" cy="2505600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1472148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14721480" y="2319624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144000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14721480" y="10108800"/>
            <a:ext cx="1264860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1440000" y="23196240"/>
            <a:ext cx="25919640" cy="11951640"/>
          </a:xfrm>
          <a:prstGeom prst="rect">
            <a:avLst/>
          </a:prstGeom>
        </p:spPr>
        <p:txBody>
          <a:bodyPr lIns="0" tIns="0" rIns="0" bIns="0"/>
          <a:lstStyle/>
          <a:p>
            <a:endParaRPr lang="pt-BR"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2160000" y="7070040"/>
            <a:ext cx="24479640" cy="15039360"/>
          </a:xfrm>
          <a:prstGeom prst="rect">
            <a:avLst/>
          </a:prstGeom>
        </p:spPr>
        <p:txBody>
          <a:bodyPr lIns="0" tIns="0" rIns="0" bIns="0" anchor="ctr"/>
          <a:lstStyle/>
          <a:p>
            <a:pPr algn="ctr"/>
            <a:endParaRPr lang="pt-BR" sz="4400" b="0" strike="noStrike" spc="-1">
              <a:solidFill>
                <a:srgbClr val="000000"/>
              </a:solidFill>
              <a:uFill>
                <a:solidFill>
                  <a:srgbClr val="FFFFFF"/>
                </a:solidFill>
              </a:uFill>
              <a:latin typeface="Arial"/>
            </a:endParaRPr>
          </a:p>
        </p:txBody>
      </p:sp>
      <p:sp>
        <p:nvSpPr>
          <p:cNvPr id="3" name="PlaceHolder 2"/>
          <p:cNvSpPr>
            <a:spLocks noGrp="1"/>
          </p:cNvSpPr>
          <p:nvPr>
            <p:ph type="body"/>
          </p:nvPr>
        </p:nvSpPr>
        <p:spPr>
          <a:xfrm>
            <a:off x="1440000" y="10108800"/>
            <a:ext cx="25919640" cy="25056000"/>
          </a:xfrm>
          <a:prstGeom prst="rect">
            <a:avLst/>
          </a:prstGeom>
        </p:spPr>
        <p:txBody>
          <a:bodyPr lIns="0" tIns="0" rIns="0" bIns="0"/>
          <a:lstStyle/>
          <a:p>
            <a:pPr marL="432000" indent="-324000">
              <a:buClr>
                <a:srgbClr val="000000"/>
              </a:buClr>
              <a:buSzPct val="45000"/>
              <a:buFont typeface="Wingdings" charset="2"/>
              <a:buChar char=""/>
            </a:pPr>
            <a:r>
              <a:rPr lang="pt-BR" sz="3200" b="0" strike="noStrike" spc="-1">
                <a:solidFill>
                  <a:srgbClr val="000000"/>
                </a:solidFill>
                <a:uFill>
                  <a:solidFill>
                    <a:srgbClr val="FFFFFF"/>
                  </a:solidFill>
                </a:uFill>
                <a:latin typeface="Arial"/>
              </a:rPr>
              <a:t>Clique para editar o formato do texto da estrutura de tópicos</a:t>
            </a:r>
          </a:p>
          <a:p>
            <a:pPr marL="864000" lvl="1" indent="-324000">
              <a:buClr>
                <a:srgbClr val="000000"/>
              </a:buClr>
              <a:buSzPct val="75000"/>
              <a:buFont typeface="Symbol" charset="2"/>
              <a:buChar char=""/>
            </a:pPr>
            <a:r>
              <a:rPr lang="pt-BR" sz="2800" b="0" strike="noStrike" spc="-1">
                <a:solidFill>
                  <a:srgbClr val="000000"/>
                </a:solidFill>
                <a:uFill>
                  <a:solidFill>
                    <a:srgbClr val="FFFFFF"/>
                  </a:solidFill>
                </a:uFill>
                <a:latin typeface="Arial"/>
              </a:rPr>
              <a:t>2.º nível da estrutura de tópicos</a:t>
            </a:r>
          </a:p>
          <a:p>
            <a:pPr marL="1296000" lvl="2" indent="-288000">
              <a:buClr>
                <a:srgbClr val="000000"/>
              </a:buClr>
              <a:buSzPct val="45000"/>
              <a:buFont typeface="Wingdings" charset="2"/>
              <a:buChar char=""/>
            </a:pPr>
            <a:r>
              <a:rPr lang="pt-BR" sz="2400" b="0" strike="noStrike" spc="-1">
                <a:solidFill>
                  <a:srgbClr val="000000"/>
                </a:solidFill>
                <a:uFill>
                  <a:solidFill>
                    <a:srgbClr val="FFFFFF"/>
                  </a:solidFill>
                </a:uFill>
                <a:latin typeface="Arial"/>
              </a:rPr>
              <a:t>3.º nível da estrutura de tópicos</a:t>
            </a:r>
          </a:p>
          <a:p>
            <a:pPr marL="1728000" lvl="3" indent="-216000">
              <a:buClr>
                <a:srgbClr val="000000"/>
              </a:buClr>
              <a:buSzPct val="75000"/>
              <a:buFont typeface="Symbol" charset="2"/>
              <a:buChar char=""/>
            </a:pPr>
            <a:r>
              <a:rPr lang="pt-BR" sz="2000" b="0" strike="noStrike" spc="-1">
                <a:solidFill>
                  <a:srgbClr val="000000"/>
                </a:solidFill>
                <a:uFill>
                  <a:solidFill>
                    <a:srgbClr val="FFFFFF"/>
                  </a:solidFill>
                </a:uFill>
                <a:latin typeface="Arial"/>
              </a:rPr>
              <a:t>4.º nível da estrutura de tópicos</a:t>
            </a:r>
          </a:p>
          <a:p>
            <a:pPr marL="2160000" lvl="4"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5.º nível da estrutura de tópicos</a:t>
            </a:r>
          </a:p>
          <a:p>
            <a:pPr marL="2592000" lvl="5"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6.º nível da estrutura de tópicos</a:t>
            </a:r>
          </a:p>
          <a:p>
            <a:pPr marL="3024000" lvl="6"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7.º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CustomShape 1"/>
          <p:cNvSpPr/>
          <p:nvPr/>
        </p:nvSpPr>
        <p:spPr>
          <a:xfrm>
            <a:off x="14872320" y="9647280"/>
            <a:ext cx="12564360" cy="28903680"/>
          </a:xfrm>
          <a:prstGeom prst="rect">
            <a:avLst/>
          </a:prstGeom>
          <a:noFill/>
          <a:ln>
            <a:noFill/>
          </a:ln>
        </p:spPr>
        <p:style>
          <a:lnRef idx="0">
            <a:scrgbClr r="0" g="0" b="0"/>
          </a:lnRef>
          <a:fillRef idx="0">
            <a:scrgbClr r="0" g="0" b="0"/>
          </a:fillRef>
          <a:effectRef idx="0">
            <a:scrgbClr r="0" g="0" b="0"/>
          </a:effectRef>
          <a:fontRef idx="minor"/>
        </p:style>
        <p:txBody>
          <a:bodyPr lIns="376200" tIns="188280" rIns="376200" bIns="188280"/>
          <a:lstStyle/>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Seu texto aqui.</a:t>
            </a:r>
            <a:endParaRPr lang="pt-BR" sz="1800" b="0" strike="noStrike" spc="-1">
              <a:solidFill>
                <a:srgbClr val="000000"/>
              </a:solidFill>
              <a:uFill>
                <a:solidFill>
                  <a:srgbClr val="FFFFFF"/>
                </a:solidFill>
              </a:uFill>
              <a:latin typeface="Arial"/>
            </a:endParaRPr>
          </a:p>
          <a:p>
            <a:pPr algn="just">
              <a:lnSpc>
                <a:spcPct val="100000"/>
              </a:lnSpc>
            </a:pP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800" b="1" strike="noStrike" spc="-1">
                <a:solidFill>
                  <a:srgbClr val="000000"/>
                </a:solidFill>
                <a:uFill>
                  <a:solidFill>
                    <a:srgbClr val="FFFFFF"/>
                  </a:solidFill>
                </a:uFill>
                <a:latin typeface="Arial"/>
                <a:ea typeface="Microsoft YaHei"/>
              </a:rPr>
              <a:t>RESULTADOS E DISCUSSÃO</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Seu texto aqui.</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800" b="1" strike="noStrike" spc="-1">
                <a:solidFill>
                  <a:srgbClr val="000000"/>
                </a:solidFill>
                <a:uFill>
                  <a:solidFill>
                    <a:srgbClr val="FFFFFF"/>
                  </a:solidFill>
                </a:uFill>
                <a:latin typeface="Arial"/>
                <a:ea typeface="Microsoft YaHei"/>
              </a:rPr>
              <a:t>CONCLUSÃO</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800" b="1" strike="noStrike" spc="-1">
                <a:solidFill>
                  <a:srgbClr val="000000"/>
                </a:solidFill>
                <a:uFill>
                  <a:solidFill>
                    <a:srgbClr val="FFFFFF"/>
                  </a:solidFill>
                </a:uFill>
                <a:latin typeface="Arial"/>
                <a:ea typeface="Microsoft YaHei"/>
              </a:rPr>
              <a:t>REFERÊNCIAS</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Seu texto aqui. Seu texto aqui. Seu texto aqui. Seu texto aqui. Seu texto aqui. Seu texto aqui. Seu texto aqui.</a:t>
            </a:r>
            <a:endParaRPr lang="pt-BR" sz="1800" b="0" strike="noStrike" spc="-1">
              <a:solidFill>
                <a:srgbClr val="000000"/>
              </a:solidFill>
              <a:uFill>
                <a:solidFill>
                  <a:srgbClr val="FFFFFF"/>
                </a:solidFill>
              </a:uFill>
              <a:latin typeface="Arial"/>
            </a:endParaRPr>
          </a:p>
        </p:txBody>
      </p:sp>
      <p:sp>
        <p:nvSpPr>
          <p:cNvPr id="37" name="CustomShape 2"/>
          <p:cNvSpPr/>
          <p:nvPr/>
        </p:nvSpPr>
        <p:spPr>
          <a:xfrm>
            <a:off x="3723840" y="4752000"/>
            <a:ext cx="21054600" cy="2205360"/>
          </a:xfrm>
          <a:prstGeom prst="rect">
            <a:avLst/>
          </a:prstGeom>
          <a:noFill/>
          <a:ln>
            <a:noFill/>
          </a:ln>
        </p:spPr>
        <p:style>
          <a:lnRef idx="0">
            <a:scrgbClr r="0" g="0" b="0"/>
          </a:lnRef>
          <a:fillRef idx="0">
            <a:scrgbClr r="0" g="0" b="0"/>
          </a:fillRef>
          <a:effectRef idx="0">
            <a:scrgbClr r="0" g="0" b="0"/>
          </a:effectRef>
          <a:fontRef idx="minor"/>
        </p:style>
        <p:txBody>
          <a:bodyPr lIns="376200" tIns="188280" rIns="376200" bIns="188280"/>
          <a:lstStyle/>
          <a:p>
            <a:pPr algn="ctr">
              <a:lnSpc>
                <a:spcPct val="100000"/>
              </a:lnSpc>
            </a:pPr>
            <a:r>
              <a:rPr lang="pt-BR" sz="6000" b="1" strike="noStrike" spc="-1">
                <a:solidFill>
                  <a:srgbClr val="000000"/>
                </a:solidFill>
                <a:uFill>
                  <a:solidFill>
                    <a:srgbClr val="FFFFFF"/>
                  </a:solidFill>
                </a:uFill>
                <a:latin typeface="Arial"/>
                <a:ea typeface="Microsoft YaHei"/>
              </a:rPr>
              <a:t>TÍTULO: SUBTÍTULO (se houver ) (escrita centralizada, letras maiúsculas, negrito, fonte maior) .</a:t>
            </a:r>
            <a:endParaRPr lang="pt-BR" sz="1800" b="0" strike="noStrike" spc="-1">
              <a:solidFill>
                <a:srgbClr val="000000"/>
              </a:solidFill>
              <a:uFill>
                <a:solidFill>
                  <a:srgbClr val="FFFFFF"/>
                </a:solidFill>
              </a:uFill>
              <a:latin typeface="Arial"/>
            </a:endParaRPr>
          </a:p>
        </p:txBody>
      </p:sp>
      <p:sp>
        <p:nvSpPr>
          <p:cNvPr id="38" name="CustomShape 3"/>
          <p:cNvSpPr/>
          <p:nvPr/>
        </p:nvSpPr>
        <p:spPr>
          <a:xfrm>
            <a:off x="2441880" y="6693840"/>
            <a:ext cx="23617800" cy="1595520"/>
          </a:xfrm>
          <a:prstGeom prst="rect">
            <a:avLst/>
          </a:prstGeom>
          <a:noFill/>
          <a:ln>
            <a:noFill/>
          </a:ln>
        </p:spPr>
        <p:style>
          <a:lnRef idx="0">
            <a:scrgbClr r="0" g="0" b="0"/>
          </a:lnRef>
          <a:fillRef idx="0">
            <a:scrgbClr r="0" g="0" b="0"/>
          </a:fillRef>
          <a:effectRef idx="0">
            <a:scrgbClr r="0" g="0" b="0"/>
          </a:effectRef>
          <a:fontRef idx="minor"/>
        </p:style>
        <p:txBody>
          <a:bodyPr lIns="376200" tIns="188280" rIns="376200" bIns="188280"/>
          <a:lstStyle/>
          <a:p>
            <a:pPr algn="ctr">
              <a:lnSpc>
                <a:spcPct val="100000"/>
              </a:lnSpc>
            </a:pPr>
            <a:r>
              <a:rPr lang="pt-BR" sz="4000" b="0" strike="noStrike" spc="-1">
                <a:solidFill>
                  <a:srgbClr val="000000"/>
                </a:solidFill>
                <a:uFill>
                  <a:solidFill>
                    <a:srgbClr val="FFFFFF"/>
                  </a:solidFill>
                </a:uFill>
                <a:latin typeface="Arial"/>
                <a:ea typeface="Microsoft YaHei"/>
              </a:rPr>
              <a:t>(Nome completo), vínculo institucional. (Nome completo), vínculo institucional.</a:t>
            </a:r>
            <a:endParaRPr lang="pt-BR" sz="1800" b="0" strike="noStrike" spc="-1">
              <a:solidFill>
                <a:srgbClr val="000000"/>
              </a:solidFill>
              <a:uFill>
                <a:solidFill>
                  <a:srgbClr val="FFFFFF"/>
                </a:solidFill>
              </a:uFill>
              <a:latin typeface="Arial"/>
            </a:endParaRPr>
          </a:p>
          <a:p>
            <a:pPr algn="ctr">
              <a:lnSpc>
                <a:spcPct val="100000"/>
              </a:lnSpc>
            </a:pPr>
            <a:r>
              <a:rPr lang="pt-BR" sz="4000" b="0" strike="noStrike" spc="-1">
                <a:solidFill>
                  <a:srgbClr val="000000"/>
                </a:solidFill>
                <a:uFill>
                  <a:solidFill>
                    <a:srgbClr val="FFFFFF"/>
                  </a:solidFill>
                </a:uFill>
                <a:latin typeface="Arial"/>
                <a:ea typeface="Microsoft YaHei"/>
              </a:rPr>
              <a:t>(Nome completo), vínculo institucional. (Nome completo), vínculo institucional.</a:t>
            </a:r>
            <a:endParaRPr lang="pt-BR" sz="1800" b="0" strike="noStrike" spc="-1">
              <a:solidFill>
                <a:srgbClr val="000000"/>
              </a:solidFill>
              <a:uFill>
                <a:solidFill>
                  <a:srgbClr val="FFFFFF"/>
                </a:solidFill>
              </a:uFill>
              <a:latin typeface="Arial"/>
            </a:endParaRPr>
          </a:p>
        </p:txBody>
      </p:sp>
      <p:sp>
        <p:nvSpPr>
          <p:cNvPr id="39" name="CustomShape 4"/>
          <p:cNvSpPr/>
          <p:nvPr/>
        </p:nvSpPr>
        <p:spPr>
          <a:xfrm>
            <a:off x="1322280" y="9661320"/>
            <a:ext cx="12928320" cy="28813320"/>
          </a:xfrm>
          <a:prstGeom prst="rect">
            <a:avLst/>
          </a:prstGeom>
          <a:noFill/>
          <a:ln>
            <a:noFill/>
          </a:ln>
        </p:spPr>
        <p:style>
          <a:lnRef idx="0">
            <a:scrgbClr r="0" g="0" b="0"/>
          </a:lnRef>
          <a:fillRef idx="0">
            <a:scrgbClr r="0" g="0" b="0"/>
          </a:fillRef>
          <a:effectRef idx="0">
            <a:scrgbClr r="0" g="0" b="0"/>
          </a:effectRef>
          <a:fontRef idx="minor"/>
        </p:style>
        <p:txBody>
          <a:bodyPr lIns="376200" tIns="188280" rIns="376200" bIns="188280"/>
          <a:lstStyle/>
          <a:p>
            <a:pPr>
              <a:lnSpc>
                <a:spcPct val="100000"/>
              </a:lnSpc>
            </a:pPr>
            <a:r>
              <a:rPr lang="pt-BR" sz="4800" b="1" strike="noStrike" spc="-1">
                <a:solidFill>
                  <a:srgbClr val="000000"/>
                </a:solidFill>
                <a:uFill>
                  <a:solidFill>
                    <a:srgbClr val="FFFFFF"/>
                  </a:solidFill>
                </a:uFill>
                <a:latin typeface="Arial"/>
                <a:ea typeface="Microsoft YaHei"/>
              </a:rPr>
              <a:t>INTRODUÇÃO</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Algumas sugestões sobre a organização textual e apresentação  gráfica de pôsteres para a Semana de Ensino Pesquisa e Extensão:</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marL="743040" indent="-742320" algn="just">
              <a:lnSpc>
                <a:spcPct val="100000"/>
              </a:lnSpc>
              <a:buClr>
                <a:srgbClr val="000000"/>
              </a:buClr>
              <a:buFont typeface="Calibri Light"/>
              <a:buAutoNum type="alphaLcParenR"/>
            </a:pPr>
            <a:r>
              <a:rPr lang="pt-BR" sz="4200" b="0" strike="noStrike" spc="-1">
                <a:solidFill>
                  <a:srgbClr val="000000"/>
                </a:solidFill>
                <a:uFill>
                  <a:solidFill>
                    <a:srgbClr val="FFFFFF"/>
                  </a:solidFill>
                </a:uFill>
                <a:latin typeface="Arial"/>
                <a:ea typeface="Microsoft YaHei"/>
              </a:rPr>
              <a:t>O conteúdo deve ser  autoexplicativo, sintético e   refletir a   essência do trabalho.  As seções devem ser organizadas, preferencialmente, seguindo uma ordem lógica, como no roteiro: título, nome dos autores e vínculo institucional, introdução, objetivos, material e métodos, resultados e discussão, conclusão e referências;</a:t>
            </a:r>
            <a:endParaRPr lang="pt-BR" sz="1800" b="0" strike="noStrike" spc="-1">
              <a:solidFill>
                <a:srgbClr val="000000"/>
              </a:solidFill>
              <a:uFill>
                <a:solidFill>
                  <a:srgbClr val="FFFFFF"/>
                </a:solidFill>
              </a:uFill>
              <a:latin typeface="Arial"/>
            </a:endParaRPr>
          </a:p>
          <a:p>
            <a:pPr marL="743040" indent="-742320" algn="just">
              <a:lnSpc>
                <a:spcPct val="100000"/>
              </a:lnSpc>
              <a:buClr>
                <a:srgbClr val="000000"/>
              </a:buClr>
              <a:buFont typeface="Calibri Light"/>
              <a:buAutoNum type="alphaLcParenR"/>
            </a:pPr>
            <a:r>
              <a:rPr lang="pt-BR" sz="4200" b="0" strike="noStrike" spc="-1">
                <a:solidFill>
                  <a:srgbClr val="000000"/>
                </a:solidFill>
                <a:uFill>
                  <a:solidFill>
                    <a:srgbClr val="FFFFFF"/>
                  </a:solidFill>
                </a:uFill>
                <a:latin typeface="Arial"/>
                <a:ea typeface="Microsoft YaHei"/>
              </a:rPr>
              <a:t>organizar as informações  em colunas facilita a leitura;</a:t>
            </a:r>
            <a:endParaRPr lang="pt-BR" sz="1800" b="0" strike="noStrike" spc="-1">
              <a:solidFill>
                <a:srgbClr val="000000"/>
              </a:solidFill>
              <a:uFill>
                <a:solidFill>
                  <a:srgbClr val="FFFFFF"/>
                </a:solidFill>
              </a:uFill>
              <a:latin typeface="Arial"/>
            </a:endParaRPr>
          </a:p>
          <a:p>
            <a:pPr marL="743040" indent="-742320" algn="just">
              <a:lnSpc>
                <a:spcPct val="100000"/>
              </a:lnSpc>
              <a:buClr>
                <a:srgbClr val="000000"/>
              </a:buClr>
              <a:buFont typeface="Calibri Light"/>
              <a:buAutoNum type="alphaLcParenR"/>
            </a:pPr>
            <a:r>
              <a:rPr lang="pt-BR" sz="4200" b="0" strike="noStrike" spc="-1">
                <a:solidFill>
                  <a:srgbClr val="000000"/>
                </a:solidFill>
                <a:uFill>
                  <a:solidFill>
                    <a:srgbClr val="FFFFFF"/>
                  </a:solidFill>
                </a:uFill>
                <a:latin typeface="Arial"/>
                <a:ea typeface="Microsoft YaHei"/>
              </a:rPr>
              <a:t>sempre que possível, apresente ilustrações que facilitem o entendimento (siga as normas de referência, assim como na submissão do artigo);</a:t>
            </a:r>
            <a:endParaRPr lang="pt-BR" sz="1800" b="0" strike="noStrike" spc="-1">
              <a:solidFill>
                <a:srgbClr val="000000"/>
              </a:solidFill>
              <a:uFill>
                <a:solidFill>
                  <a:srgbClr val="FFFFFF"/>
                </a:solidFill>
              </a:uFill>
              <a:latin typeface="Arial"/>
            </a:endParaRPr>
          </a:p>
          <a:p>
            <a:pPr marL="743040" indent="-742320" algn="just">
              <a:lnSpc>
                <a:spcPct val="100000"/>
              </a:lnSpc>
              <a:buClr>
                <a:srgbClr val="000000"/>
              </a:buClr>
              <a:buFont typeface="Calibri Light"/>
              <a:buAutoNum type="alphaLcParenR"/>
            </a:pPr>
            <a:r>
              <a:rPr lang="pt-BR" sz="4200" b="0" strike="noStrike" spc="-1">
                <a:solidFill>
                  <a:srgbClr val="000000"/>
                </a:solidFill>
                <a:uFill>
                  <a:solidFill>
                    <a:srgbClr val="FFFFFF"/>
                  </a:solidFill>
                </a:uFill>
                <a:latin typeface="Arial"/>
                <a:ea typeface="Microsoft YaHei"/>
              </a:rPr>
              <a:t>o texto do Pôster deve ser legível a uma distância de pelo menos 1,5 m, sendo que o  título possui uma fonte maior do que o conteúdo textual e os títulos de seções devem ser destacados. O tamanho e a fonte neste modelo são sugestões;</a:t>
            </a:r>
            <a:endParaRPr lang="pt-BR" sz="1800" b="0" strike="noStrike" spc="-1">
              <a:solidFill>
                <a:srgbClr val="000000"/>
              </a:solidFill>
              <a:uFill>
                <a:solidFill>
                  <a:srgbClr val="FFFFFF"/>
                </a:solidFill>
              </a:uFill>
              <a:latin typeface="Arial"/>
            </a:endParaRPr>
          </a:p>
          <a:p>
            <a:pPr marL="743040" indent="-742320" algn="just">
              <a:lnSpc>
                <a:spcPct val="100000"/>
              </a:lnSpc>
              <a:buClr>
                <a:srgbClr val="000000"/>
              </a:buClr>
              <a:buFont typeface="Calibri Light"/>
              <a:buAutoNum type="alphaLcParenR"/>
            </a:pPr>
            <a:r>
              <a:rPr lang="pt-BR" sz="4200" b="0" strike="noStrike" spc="-1">
                <a:solidFill>
                  <a:srgbClr val="000000"/>
                </a:solidFill>
                <a:uFill>
                  <a:solidFill>
                    <a:srgbClr val="FFFFFF"/>
                  </a:solidFill>
                </a:uFill>
                <a:latin typeface="Arial"/>
                <a:ea typeface="Microsoft YaHei"/>
              </a:rPr>
              <a:t>o tamanho do Pôster: largura – 80cm;  altura – 120cm (este modelo já está configurado nesta dimensão);</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800" b="1" strike="noStrike" spc="-1">
                <a:solidFill>
                  <a:srgbClr val="000000"/>
                </a:solidFill>
                <a:uFill>
                  <a:solidFill>
                    <a:srgbClr val="FFFFFF"/>
                  </a:solidFill>
                </a:uFill>
                <a:latin typeface="Arial"/>
                <a:ea typeface="Microsoft YaHei"/>
              </a:rPr>
              <a:t>OBJETIVOS</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200" b="0" strike="noStrike" spc="-1">
                <a:solidFill>
                  <a:srgbClr val="000000"/>
                </a:solidFill>
                <a:uFill>
                  <a:solidFill>
                    <a:srgbClr val="FFFFFF"/>
                  </a:solidFill>
                </a:uFill>
                <a:latin typeface="Arial"/>
                <a:ea typeface="Microsoft YaHei"/>
              </a:rPr>
              <a:t>Descreva os objetivos aqui, caso utilize tópicos, use-os assim:</a:t>
            </a:r>
            <a:endParaRPr lang="pt-BR" sz="1800" b="0" strike="noStrike" spc="-1">
              <a:solidFill>
                <a:srgbClr val="000000"/>
              </a:solidFill>
              <a:uFill>
                <a:solidFill>
                  <a:srgbClr val="FFFFFF"/>
                </a:solidFill>
              </a:uFill>
              <a:latin typeface="Arial"/>
            </a:endParaRPr>
          </a:p>
          <a:p>
            <a:pPr marL="1257480" indent="-570960">
              <a:lnSpc>
                <a:spcPct val="100000"/>
              </a:lnSpc>
              <a:buClr>
                <a:srgbClr val="000000"/>
              </a:buClr>
              <a:buFont typeface="Wingdings" charset="2"/>
              <a:buChar char=""/>
            </a:pPr>
            <a:r>
              <a:rPr lang="pt-BR" sz="4200" b="0" strike="noStrike" spc="-1">
                <a:solidFill>
                  <a:srgbClr val="000000"/>
                </a:solidFill>
                <a:uFill>
                  <a:solidFill>
                    <a:srgbClr val="FFFFFF"/>
                  </a:solidFill>
                </a:uFill>
                <a:latin typeface="Arial"/>
                <a:ea typeface="Microsoft YaHei"/>
              </a:rPr>
              <a:t>Seu texto aqui.</a:t>
            </a:r>
            <a:endParaRPr lang="pt-BR" sz="1800" b="0" strike="noStrike" spc="-1">
              <a:solidFill>
                <a:srgbClr val="000000"/>
              </a:solidFill>
              <a:uFill>
                <a:solidFill>
                  <a:srgbClr val="FFFFFF"/>
                </a:solidFill>
              </a:uFill>
              <a:latin typeface="Arial"/>
            </a:endParaRPr>
          </a:p>
          <a:p>
            <a:pPr marL="1257480" indent="-570960">
              <a:lnSpc>
                <a:spcPct val="100000"/>
              </a:lnSpc>
              <a:buClr>
                <a:srgbClr val="000000"/>
              </a:buClr>
              <a:buFont typeface="Wingdings" charset="2"/>
              <a:buChar char=""/>
            </a:pPr>
            <a:r>
              <a:rPr lang="pt-BR" sz="4200" b="0" strike="noStrike" spc="-1">
                <a:solidFill>
                  <a:srgbClr val="000000"/>
                </a:solidFill>
                <a:uFill>
                  <a:solidFill>
                    <a:srgbClr val="FFFFFF"/>
                  </a:solidFill>
                </a:uFill>
                <a:latin typeface="Arial"/>
                <a:ea typeface="Microsoft YaHei"/>
              </a:rPr>
              <a:t>Seu texto aqui.</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nSpc>
                <a:spcPct val="100000"/>
              </a:lnSpc>
            </a:pPr>
            <a:r>
              <a:rPr lang="pt-BR" sz="4800" b="1" strike="noStrike" spc="-1">
                <a:solidFill>
                  <a:srgbClr val="000000"/>
                </a:solidFill>
                <a:uFill>
                  <a:solidFill>
                    <a:srgbClr val="FFFFFF"/>
                  </a:solidFill>
                </a:uFill>
                <a:latin typeface="Arial"/>
                <a:ea typeface="Microsoft YaHei"/>
              </a:rPr>
              <a:t>MATERIAL E MÉTODOS</a:t>
            </a:r>
            <a:endParaRPr lang="pt-BR" sz="1800" b="0" strike="noStrike" spc="-1">
              <a:solidFill>
                <a:srgbClr val="000000"/>
              </a:solidFill>
              <a:uFill>
                <a:solidFill>
                  <a:srgbClr val="FFFFFF"/>
                </a:solidFill>
              </a:uFill>
              <a:latin typeface="Arial"/>
            </a:endParaRPr>
          </a:p>
          <a:p>
            <a:pPr>
              <a:lnSpc>
                <a:spcPct val="100000"/>
              </a:lnSpc>
            </a:pP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a:t>
            </a:r>
            <a:endParaRPr lang="pt-BR" sz="1800" b="0" strike="noStrike" spc="-1">
              <a:solidFill>
                <a:srgbClr val="000000"/>
              </a:solidFill>
              <a:uFill>
                <a:solidFill>
                  <a:srgbClr val="FFFFFF"/>
                </a:solidFill>
              </a:uFill>
              <a:latin typeface="Arial"/>
            </a:endParaRPr>
          </a:p>
          <a:p>
            <a:pPr algn="just">
              <a:lnSpc>
                <a:spcPct val="100000"/>
              </a:lnSpc>
            </a:pPr>
            <a:r>
              <a:rPr lang="pt-BR" sz="4200" b="0" strike="noStrike" spc="-1">
                <a:solidFill>
                  <a:srgbClr val="000000"/>
                </a:solidFill>
                <a:uFill>
                  <a:solidFill>
                    <a:srgbClr val="FFFFFF"/>
                  </a:solidFill>
                </a:uFill>
                <a:latin typeface="Arial"/>
                <a:ea typeface="Microsoft YaHei"/>
              </a:rPr>
              <a:t>Seu texto aqui. Seu texto aqui. Seu texto aqui. Seu texto aqui. Seu texto aqui. Seu texto aqui. </a:t>
            </a:r>
            <a:endParaRPr lang="pt-BR" sz="1800" b="0" strike="noStrike" spc="-1">
              <a:solidFill>
                <a:srgbClr val="000000"/>
              </a:solidFill>
              <a:uFill>
                <a:solidFill>
                  <a:srgbClr val="FFFFFF"/>
                </a:solidFill>
              </a:uFill>
              <a:latin typeface="Arial"/>
            </a:endParaRPr>
          </a:p>
        </p:txBody>
      </p:sp>
      <p:sp>
        <p:nvSpPr>
          <p:cNvPr id="40" name="Line 5"/>
          <p:cNvSpPr/>
          <p:nvPr/>
        </p:nvSpPr>
        <p:spPr>
          <a:xfrm flipV="1">
            <a:off x="0" y="39224520"/>
            <a:ext cx="28800360" cy="67680"/>
          </a:xfrm>
          <a:prstGeom prst="line">
            <a:avLst/>
          </a:prstGeom>
          <a:ln>
            <a:solidFill>
              <a:srgbClr val="B1510F"/>
            </a:solidFill>
            <a:round/>
          </a:ln>
        </p:spPr>
        <p:style>
          <a:lnRef idx="1">
            <a:schemeClr val="accent1"/>
          </a:lnRef>
          <a:fillRef idx="0">
            <a:schemeClr val="accent1"/>
          </a:fillRef>
          <a:effectRef idx="0">
            <a:schemeClr val="accent1"/>
          </a:effectRef>
          <a:fontRef idx="minor"/>
        </p:style>
      </p:sp>
      <p:sp>
        <p:nvSpPr>
          <p:cNvPr id="41" name="CustomShape 6"/>
          <p:cNvSpPr/>
          <p:nvPr/>
        </p:nvSpPr>
        <p:spPr>
          <a:xfrm>
            <a:off x="1322280" y="40281480"/>
            <a:ext cx="25332480" cy="2025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pt-BR" sz="6350" b="0" strike="noStrike" spc="-1">
                <a:solidFill>
                  <a:srgbClr val="FF0000"/>
                </a:solidFill>
                <a:uFill>
                  <a:solidFill>
                    <a:srgbClr val="FFFFFF"/>
                  </a:solidFill>
                </a:uFill>
                <a:latin typeface="Calibri"/>
                <a:ea typeface="DejaVu Sans"/>
              </a:rPr>
              <a:t>Espaço para inserir as logomarcas do grupo de pesquisa, projeto de extensão e afins. (não encostar as imagens nas margens.) [apagar essa caixa de texto].</a:t>
            </a:r>
            <a:endParaRPr lang="pt-BR" sz="1800" b="0" strike="noStrike" spc="-1">
              <a:solidFill>
                <a:srgbClr val="000000"/>
              </a:solidFill>
              <a:uFill>
                <a:solidFill>
                  <a:srgbClr val="FFFFFF"/>
                </a:solidFill>
              </a:uFill>
              <a:latin typeface="Arial"/>
            </a:endParaRPr>
          </a:p>
        </p:txBody>
      </p:sp>
      <p:grpSp>
        <p:nvGrpSpPr>
          <p:cNvPr id="6" name="Agrupar 5">
            <a:extLst>
              <a:ext uri="{FF2B5EF4-FFF2-40B4-BE49-F238E27FC236}">
                <a16:creationId xmlns:a16="http://schemas.microsoft.com/office/drawing/2014/main" id="{4BE24B55-303E-4103-9A26-348C8AD64B10}"/>
              </a:ext>
            </a:extLst>
          </p:cNvPr>
          <p:cNvGrpSpPr/>
          <p:nvPr/>
        </p:nvGrpSpPr>
        <p:grpSpPr>
          <a:xfrm>
            <a:off x="-65" y="-222299"/>
            <a:ext cx="28800425" cy="3700355"/>
            <a:chOff x="-65" y="-222299"/>
            <a:chExt cx="28800425" cy="3700355"/>
          </a:xfrm>
        </p:grpSpPr>
        <p:pic>
          <p:nvPicPr>
            <p:cNvPr id="3" name="Imagem 2" descr="Uma imagem contendo texto&#10;&#10;Descrição gerada com alta confiança">
              <a:extLst>
                <a:ext uri="{FF2B5EF4-FFF2-40B4-BE49-F238E27FC236}">
                  <a16:creationId xmlns:a16="http://schemas.microsoft.com/office/drawing/2014/main" id="{8BA22B3E-2055-4514-8C48-899B99F265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 y="-222298"/>
              <a:ext cx="28800425" cy="3602338"/>
            </a:xfrm>
            <a:prstGeom prst="rect">
              <a:avLst/>
            </a:prstGeom>
          </p:spPr>
        </p:pic>
        <p:pic>
          <p:nvPicPr>
            <p:cNvPr id="5" name="Imagem 4">
              <a:extLst>
                <a:ext uri="{FF2B5EF4-FFF2-40B4-BE49-F238E27FC236}">
                  <a16:creationId xmlns:a16="http://schemas.microsoft.com/office/drawing/2014/main" id="{0B0C8D00-DFDE-4A95-B4E4-EB4427AC21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 y="-222299"/>
              <a:ext cx="2878732" cy="3700355"/>
            </a:xfrm>
            <a:prstGeom prst="rect">
              <a:avLst/>
            </a:prstGeom>
          </p:spPr>
        </p:pic>
      </p:gr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148</TotalTime>
  <Words>691</Words>
  <Application>Microsoft Office PowerPoint</Application>
  <PresentationFormat>Personalizar</PresentationFormat>
  <Paragraphs>48</Paragraphs>
  <Slides>1</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vt:i4>
      </vt:variant>
    </vt:vector>
  </HeadingPairs>
  <TitlesOfParts>
    <vt:vector size="9" baseType="lpstr">
      <vt:lpstr>Microsoft YaHei</vt:lpstr>
      <vt:lpstr>Arial</vt:lpstr>
      <vt:lpstr>Calibri</vt:lpstr>
      <vt:lpstr>Calibri Light</vt:lpstr>
      <vt:lpstr>DejaVu Sans</vt:lpstr>
      <vt:lpstr>Symbol</vt:lpstr>
      <vt:lpstr>Wingdings</vt: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subject/>
  <dc:creator>Raquel Rybandt</dc:creator>
  <dc:description/>
  <cp:lastModifiedBy>Fábio André Negri Balbo</cp:lastModifiedBy>
  <cp:revision>15</cp:revision>
  <dcterms:created xsi:type="dcterms:W3CDTF">2015-09-29T22:16:54Z</dcterms:created>
  <dcterms:modified xsi:type="dcterms:W3CDTF">2018-06-02T01:25:21Z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Personalizar</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ies>
</file>